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363</TotalTime>
  <Words>981</Words>
  <Application>Microsoft Office PowerPoint</Application>
  <PresentationFormat>On-screen Show (4:3)</PresentationFormat>
  <Paragraphs>165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Civic</vt:lpstr>
      <vt:lpstr>HUBUNGAN Cost-Volume-Profit</vt:lpstr>
      <vt:lpstr>Pemicu Biaya dan Pemicu Pendapatan:  Bentuk Umum dan Bentuk Khusus</vt:lpstr>
      <vt:lpstr>PowerPoint Presentation</vt:lpstr>
      <vt:lpstr>PowerPoint Presentation</vt:lpstr>
      <vt:lpstr>PowerPoint Presentation</vt:lpstr>
      <vt:lpstr>Terminologi </vt:lpstr>
      <vt:lpstr>Titik Impas (Break Even Point)</vt:lpstr>
      <vt:lpstr>PowerPoint Presentation</vt:lpstr>
      <vt:lpstr>PowerPoint Presentation</vt:lpstr>
      <vt:lpstr>PowerPoint Presentation</vt:lpstr>
      <vt:lpstr>PowerPoint Presentation</vt:lpstr>
      <vt:lpstr>Asumsi-Asumsi CVP</vt:lpstr>
      <vt:lpstr>Ketidakpastian dan Analisis Sensitifitas</vt:lpstr>
      <vt:lpstr>Dampak dari Bauran Penjualan</vt:lpstr>
      <vt:lpstr>Peranan Pajak Penghasilan</vt:lpstr>
      <vt:lpstr>Marjin Kontribusi dan Marjin Kotor</vt:lpstr>
      <vt:lpstr>Contoh Soal</vt:lpstr>
      <vt:lpstr>PowerPoint Presentation</vt:lpstr>
      <vt:lpstr>PowerPoint Presentation</vt:lpstr>
      <vt:lpstr>Lanjutan....</vt:lpstr>
      <vt:lpstr>PowerPoint Presentation</vt:lpstr>
      <vt:lpstr>Lanjutan...</vt:lpstr>
      <vt:lpstr>PowerPoint Presentation</vt:lpstr>
      <vt:lpstr>Lanjutan...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HUBUNGAN Cost-Volume-Profit</dc:title>
  <dc:creator>asus</dc:creator>
  <cp:lastModifiedBy>ASUS</cp:lastModifiedBy>
  <cp:revision>48</cp:revision>
  <dcterms:created xsi:type="dcterms:W3CDTF">2016-09-30T02:05:37Z</dcterms:created>
  <dcterms:modified xsi:type="dcterms:W3CDTF">2016-10-03T09:17:18Z</dcterms:modified>
</cp:coreProperties>
</file>